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050"/>
    <a:srgbClr val="C49B42"/>
    <a:srgbClr val="EEC251"/>
    <a:srgbClr val="7A3232"/>
    <a:srgbClr val="9F3737"/>
    <a:srgbClr val="FFFB4B"/>
    <a:srgbClr val="C5D17B"/>
    <a:srgbClr val="C783C9"/>
    <a:srgbClr val="F0C352"/>
    <a:srgbClr val="37A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23.7.2017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21062"/>
            <a:ext cx="3748391" cy="2591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663" y="2197652"/>
            <a:ext cx="6096000" cy="4093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virtual int </a:t>
            </a:r>
            <a:r>
              <a:rPr lang="en-US" sz="2600" b="1" dirty="0"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6791383" y="1015576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6883872" y="2482929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51" y="5180208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clip 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NULL,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331685" y="375127"/>
            <a:ext cx="7547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UI,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991" y="1862256"/>
            <a:ext cx="7115043" cy="546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6266877" y="222361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bg-BG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bg-BG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600" b="1" u="sng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~Pawn</a:t>
            </a:r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bg-BG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bg-BG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endPara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bg-BG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SDL_Renderer* renderer);</a:t>
            </a:r>
          </a:p>
          <a:p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setters</a:t>
            </a:r>
            <a:r>
              <a:rPr lang="bg-BG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bg-BG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c);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199675"/>
            <a:ext cx="595790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Header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Shared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Екипа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795347"/>
            <a:ext cx="10917043" cy="47058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играта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 екипа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917" y="1645056"/>
            <a:ext cx="666010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setRenderer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(SDL_Renderer* renderer);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render(bool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renderDice = 0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367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Iva Ivanova</cp:lastModifiedBy>
  <cp:revision>94</cp:revision>
  <dcterms:created xsi:type="dcterms:W3CDTF">2017-07-20T21:23:31Z</dcterms:created>
  <dcterms:modified xsi:type="dcterms:W3CDTF">2017-07-23T19:59:54Z</dcterms:modified>
</cp:coreProperties>
</file>